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43" r:id="rId41"/>
    <p:sldId id="348" r:id="rId42"/>
    <p:sldId id="351" r:id="rId43"/>
    <p:sldId id="352" r:id="rId44"/>
    <p:sldId id="350" r:id="rId45"/>
    <p:sldId id="360" r:id="rId46"/>
    <p:sldId id="363" r:id="rId47"/>
    <p:sldId id="361" r:id="rId48"/>
    <p:sldId id="345" r:id="rId49"/>
    <p:sldId id="347" r:id="rId50"/>
    <p:sldId id="33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279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20" y="18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628922" y="10334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6BA7AF-8A6A-475D-B7EA-F98111A5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852" y="1594788"/>
            <a:ext cx="886851" cy="359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697693-0741-4BE2-9831-A5168DCC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277" y="674306"/>
            <a:ext cx="886851" cy="3591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C4BCBF-8B4D-47B8-9EC5-B4311304E894}"/>
              </a:ext>
            </a:extLst>
          </p:cNvPr>
          <p:cNvSpPr/>
          <p:nvPr/>
        </p:nvSpPr>
        <p:spPr>
          <a:xfrm>
            <a:off x="1628922" y="130268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F78BE1-4388-4CD3-B47C-4A308D7FDD16}"/>
              </a:ext>
            </a:extLst>
          </p:cNvPr>
          <p:cNvSpPr/>
          <p:nvPr/>
        </p:nvSpPr>
        <p:spPr>
          <a:xfrm>
            <a:off x="1628922" y="157351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22D7C0-7FBB-47AC-97B3-EA29B041AAC1}"/>
              </a:ext>
            </a:extLst>
          </p:cNvPr>
          <p:cNvSpPr/>
          <p:nvPr/>
        </p:nvSpPr>
        <p:spPr>
          <a:xfrm>
            <a:off x="1628922" y="184271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6CBD79-CE53-4D12-8020-256D97B8853B}"/>
              </a:ext>
            </a:extLst>
          </p:cNvPr>
          <p:cNvSpPr/>
          <p:nvPr/>
        </p:nvSpPr>
        <p:spPr>
          <a:xfrm>
            <a:off x="1628922" y="211354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628922" y="10295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14DD1-D5CC-4904-AA71-96897435F330}"/>
              </a:ext>
            </a:extLst>
          </p:cNvPr>
          <p:cNvSpPr txBox="1"/>
          <p:nvPr/>
        </p:nvSpPr>
        <p:spPr>
          <a:xfrm>
            <a:off x="1628922" y="130713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90FE2-368D-4FAC-BD84-6CDE4D7C8C30}"/>
              </a:ext>
            </a:extLst>
          </p:cNvPr>
          <p:cNvSpPr txBox="1"/>
          <p:nvPr/>
        </p:nvSpPr>
        <p:spPr>
          <a:xfrm>
            <a:off x="1628922" y="156127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F4C49-DED6-4BE6-999A-2E7ACAC41927}"/>
              </a:ext>
            </a:extLst>
          </p:cNvPr>
          <p:cNvSpPr txBox="1"/>
          <p:nvPr/>
        </p:nvSpPr>
        <p:spPr>
          <a:xfrm>
            <a:off x="1628922" y="184110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4BB74A-C06E-4D3F-92EE-8303B86C165C}"/>
              </a:ext>
            </a:extLst>
          </p:cNvPr>
          <p:cNvSpPr txBox="1"/>
          <p:nvPr/>
        </p:nvSpPr>
        <p:spPr>
          <a:xfrm>
            <a:off x="1628922" y="2111927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9280D3-7331-47A4-8E34-4EBC24B32338}"/>
              </a:ext>
            </a:extLst>
          </p:cNvPr>
          <p:cNvSpPr txBox="1"/>
          <p:nvPr/>
        </p:nvSpPr>
        <p:spPr>
          <a:xfrm>
            <a:off x="1628922" y="2382749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6EC76A-2F32-4C13-A087-0600047C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785" y="2480160"/>
            <a:ext cx="886851" cy="3591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045330-652A-4EA1-A4B0-ED1D865FC455}"/>
              </a:ext>
            </a:extLst>
          </p:cNvPr>
          <p:cNvSpPr txBox="1"/>
          <p:nvPr/>
        </p:nvSpPr>
        <p:spPr>
          <a:xfrm>
            <a:off x="3942471" y="2562336"/>
            <a:ext cx="42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20623-6349-4289-91A1-E2DE7F1DF349}"/>
              </a:ext>
            </a:extLst>
          </p:cNvPr>
          <p:cNvSpPr txBox="1"/>
          <p:nvPr/>
        </p:nvSpPr>
        <p:spPr>
          <a:xfrm>
            <a:off x="3942471" y="2940431"/>
            <a:ext cx="42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/>
              <a:t>설정 초기화</a:t>
            </a:r>
            <a:endParaRPr lang="ko-KR" altLang="en-US" sz="105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681835" y="697562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10059853" y="5075395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10059853" y="5077339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/>
              <a:t>설정 초기화</a:t>
            </a:r>
            <a:endParaRPr lang="ko-KR" altLang="en-US" sz="105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230993"/>
              </p:ext>
            </p:extLst>
          </p:nvPr>
        </p:nvGraphicFramePr>
        <p:xfrm>
          <a:off x="5443134" y="1721227"/>
          <a:ext cx="15397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3">
                  <a:extLst>
                    <a:ext uri="{9D8B030D-6E8A-4147-A177-3AD203B41FA5}">
                      <a16:colId xmlns:a16="http://schemas.microsoft.com/office/drawing/2014/main" val="1608607383"/>
                    </a:ext>
                  </a:extLst>
                </a:gridCol>
                <a:gridCol w="420053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242252">
                  <a:extLst>
                    <a:ext uri="{9D8B030D-6E8A-4147-A177-3AD203B41FA5}">
                      <a16:colId xmlns:a16="http://schemas.microsoft.com/office/drawing/2014/main" val="993892147"/>
                    </a:ext>
                  </a:extLst>
                </a:gridCol>
                <a:gridCol w="219393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  <a:gridCol w="337052">
                  <a:extLst>
                    <a:ext uri="{9D8B030D-6E8A-4147-A177-3AD203B41FA5}">
                      <a16:colId xmlns:a16="http://schemas.microsoft.com/office/drawing/2014/main" val="72825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664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73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96305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707924"/>
              </p:ext>
            </p:extLst>
          </p:nvPr>
        </p:nvGraphicFramePr>
        <p:xfrm>
          <a:off x="7691765" y="204695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7713190" y="232127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7713190" y="258288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9348355" y="232127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9348355" y="258288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723329"/>
              </p:ext>
            </p:extLst>
          </p:nvPr>
        </p:nvGraphicFramePr>
        <p:xfrm>
          <a:off x="7691765" y="2850420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7713190" y="3168037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8739017" y="232127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9365438" y="3168037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054319"/>
              </p:ext>
            </p:extLst>
          </p:nvPr>
        </p:nvGraphicFramePr>
        <p:xfrm>
          <a:off x="7691765" y="344458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8739017" y="2598832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10389636" y="232127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10389636" y="2598832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10389636" y="3764718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945934"/>
              </p:ext>
            </p:extLst>
          </p:nvPr>
        </p:nvGraphicFramePr>
        <p:xfrm>
          <a:off x="7691765" y="4772838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7735178" y="5069903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7735177" y="5065967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509725"/>
              </p:ext>
            </p:extLst>
          </p:nvPr>
        </p:nvGraphicFramePr>
        <p:xfrm>
          <a:off x="7691765" y="409386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4894719" y="76911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C4B4E6BB-1C51-40E4-816A-4ACFF3688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720347"/>
              </p:ext>
            </p:extLst>
          </p:nvPr>
        </p:nvGraphicFramePr>
        <p:xfrm>
          <a:off x="5443134" y="2723923"/>
          <a:ext cx="15444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10">
                  <a:extLst>
                    <a:ext uri="{9D8B030D-6E8A-4147-A177-3AD203B41FA5}">
                      <a16:colId xmlns:a16="http://schemas.microsoft.com/office/drawing/2014/main" val="1608607383"/>
                    </a:ext>
                  </a:extLst>
                </a:gridCol>
                <a:gridCol w="40610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232454">
                  <a:extLst>
                    <a:ext uri="{9D8B030D-6E8A-4147-A177-3AD203B41FA5}">
                      <a16:colId xmlns:a16="http://schemas.microsoft.com/office/drawing/2014/main" val="993892147"/>
                    </a:ext>
                  </a:extLst>
                </a:gridCol>
                <a:gridCol w="173047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1961281099"/>
                    </a:ext>
                  </a:extLst>
                </a:gridCol>
                <a:gridCol w="308010">
                  <a:extLst>
                    <a:ext uri="{9D8B030D-6E8A-4147-A177-3AD203B41FA5}">
                      <a16:colId xmlns:a16="http://schemas.microsoft.com/office/drawing/2014/main" val="72825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664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73080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6856854A-467B-4DCC-85BD-EBD368A7A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07667"/>
              </p:ext>
            </p:extLst>
          </p:nvPr>
        </p:nvGraphicFramePr>
        <p:xfrm>
          <a:off x="5443134" y="3527282"/>
          <a:ext cx="15444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10">
                  <a:extLst>
                    <a:ext uri="{9D8B030D-6E8A-4147-A177-3AD203B41FA5}">
                      <a16:colId xmlns:a16="http://schemas.microsoft.com/office/drawing/2014/main" val="1608607383"/>
                    </a:ext>
                  </a:extLst>
                </a:gridCol>
                <a:gridCol w="40610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232454">
                  <a:extLst>
                    <a:ext uri="{9D8B030D-6E8A-4147-A177-3AD203B41FA5}">
                      <a16:colId xmlns:a16="http://schemas.microsoft.com/office/drawing/2014/main" val="993892147"/>
                    </a:ext>
                  </a:extLst>
                </a:gridCol>
                <a:gridCol w="173047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1961281099"/>
                    </a:ext>
                  </a:extLst>
                </a:gridCol>
                <a:gridCol w="308010">
                  <a:extLst>
                    <a:ext uri="{9D8B030D-6E8A-4147-A177-3AD203B41FA5}">
                      <a16:colId xmlns:a16="http://schemas.microsoft.com/office/drawing/2014/main" val="72825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664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73080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05774B14-A26C-4AF3-80CF-62A4563A3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99786"/>
              </p:ext>
            </p:extLst>
          </p:nvPr>
        </p:nvGraphicFramePr>
        <p:xfrm>
          <a:off x="5436318" y="4302278"/>
          <a:ext cx="1646109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3">
                  <a:extLst>
                    <a:ext uri="{9D8B030D-6E8A-4147-A177-3AD203B41FA5}">
                      <a16:colId xmlns:a16="http://schemas.microsoft.com/office/drawing/2014/main" val="1608607383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441874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  <a:gridCol w="220937">
                  <a:extLst>
                    <a:ext uri="{9D8B030D-6E8A-4147-A177-3AD203B41FA5}">
                      <a16:colId xmlns:a16="http://schemas.microsoft.com/office/drawing/2014/main" val="72825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1CA54B7-26C6-4D5A-9D0A-75724D6DB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469711"/>
              </p:ext>
            </p:extLst>
          </p:nvPr>
        </p:nvGraphicFramePr>
        <p:xfrm>
          <a:off x="5444755" y="5385706"/>
          <a:ext cx="157111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623157692"/>
                    </a:ext>
                  </a:extLst>
                </a:gridCol>
                <a:gridCol w="548985">
                  <a:extLst>
                    <a:ext uri="{9D8B030D-6E8A-4147-A177-3AD203B41FA5}">
                      <a16:colId xmlns:a16="http://schemas.microsoft.com/office/drawing/2014/main" val="24494947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62899185"/>
                    </a:ext>
                  </a:extLst>
                </a:gridCol>
                <a:gridCol w="605570">
                  <a:extLst>
                    <a:ext uri="{9D8B030D-6E8A-4147-A177-3AD203B41FA5}">
                      <a16:colId xmlns:a16="http://schemas.microsoft.com/office/drawing/2014/main" val="3098652470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14035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06399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62577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71AB42B-EE7F-41CD-B27F-DBACC43F0359}"/>
              </a:ext>
            </a:extLst>
          </p:cNvPr>
          <p:cNvSpPr txBox="1"/>
          <p:nvPr/>
        </p:nvSpPr>
        <p:spPr>
          <a:xfrm>
            <a:off x="1814594" y="962257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카드 종류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CEE0E6-7D74-47D5-8D7E-336F37D6CE6F}"/>
              </a:ext>
            </a:extLst>
          </p:cNvPr>
          <p:cNvSpPr txBox="1"/>
          <p:nvPr/>
        </p:nvSpPr>
        <p:spPr>
          <a:xfrm>
            <a:off x="3048000" y="96472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802EF6-F3AF-401E-BB56-6718066E3E3A}"/>
              </a:ext>
            </a:extLst>
          </p:cNvPr>
          <p:cNvSpPr txBox="1"/>
          <p:nvPr/>
        </p:nvSpPr>
        <p:spPr>
          <a:xfrm>
            <a:off x="2011680" y="1180170"/>
            <a:ext cx="142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카드</a:t>
            </a:r>
            <a:endParaRPr lang="en-US" altLang="ko-KR" sz="800" dirty="0"/>
          </a:p>
          <a:p>
            <a:r>
              <a:rPr lang="ko-KR" altLang="en-US" sz="800" dirty="0"/>
              <a:t>□ 스킬 카드</a:t>
            </a:r>
            <a:endParaRPr lang="en-US" altLang="ko-KR" sz="800" dirty="0"/>
          </a:p>
          <a:p>
            <a:r>
              <a:rPr lang="ko-KR" altLang="en-US" sz="800" dirty="0"/>
              <a:t>□ 이벤트 카드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AFC2C3-03FD-4367-B40D-DCB587C852FA}"/>
              </a:ext>
            </a:extLst>
          </p:cNvPr>
          <p:cNvSpPr/>
          <p:nvPr/>
        </p:nvSpPr>
        <p:spPr>
          <a:xfrm>
            <a:off x="9057572" y="524660"/>
            <a:ext cx="1620000" cy="682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5E64A7-64C9-4855-8CFC-AAC47D239EED}"/>
              </a:ext>
            </a:extLst>
          </p:cNvPr>
          <p:cNvGrpSpPr/>
          <p:nvPr/>
        </p:nvGrpSpPr>
        <p:grpSpPr>
          <a:xfrm>
            <a:off x="1811557" y="1718758"/>
            <a:ext cx="1623037" cy="558936"/>
            <a:chOff x="1811557" y="1718758"/>
            <a:chExt cx="1623037" cy="55893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2C2E725-45FD-4B29-BD19-792DB522026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7641F7-5664-4D0B-ABD6-F3D402E06F58}"/>
                </a:ext>
              </a:extLst>
            </p:cNvPr>
            <p:cNvSpPr txBox="1"/>
            <p:nvPr/>
          </p:nvSpPr>
          <p:spPr>
            <a:xfrm>
              <a:off x="2011679" y="1939140"/>
              <a:ext cx="14198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종족 ▼</a:t>
              </a:r>
              <a:endParaRPr lang="en-US" altLang="ko-KR" sz="800" dirty="0"/>
            </a:p>
            <a:p>
              <a:r>
                <a:rPr lang="ko-KR" altLang="en-US" sz="800" dirty="0"/>
                <a:t>□ 소속 ▼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E73EB2-28FB-4A07-AC92-A8C29E5FE8DB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1811557" y="2480197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3434594" y="959829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3438401" y="2482666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814594" y="3575116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카드 종류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3048000" y="3577585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2FEA65C-8ABB-4A04-B4CE-2DCE4651D50C}"/>
              </a:ext>
            </a:extLst>
          </p:cNvPr>
          <p:cNvSpPr/>
          <p:nvPr/>
        </p:nvSpPr>
        <p:spPr>
          <a:xfrm>
            <a:off x="2438576" y="3799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45AEB3-1B30-4865-BCFA-885EC93619E5}"/>
              </a:ext>
            </a:extLst>
          </p:cNvPr>
          <p:cNvSpPr txBox="1"/>
          <p:nvPr/>
        </p:nvSpPr>
        <p:spPr>
          <a:xfrm>
            <a:off x="2506595" y="3765134"/>
            <a:ext cx="494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광폭화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2438576" y="4018364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2466934" y="4047468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2506595" y="3987865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99" name="십자형 98">
            <a:extLst>
              <a:ext uri="{FF2B5EF4-FFF2-40B4-BE49-F238E27FC236}">
                <a16:creationId xmlns:a16="http://schemas.microsoft.com/office/drawing/2014/main" id="{E9496839-CC04-4919-8799-881BA2918477}"/>
              </a:ext>
            </a:extLst>
          </p:cNvPr>
          <p:cNvSpPr>
            <a:spLocks noChangeAspect="1"/>
          </p:cNvSpPr>
          <p:nvPr/>
        </p:nvSpPr>
        <p:spPr>
          <a:xfrm rot="2700000">
            <a:off x="2466934" y="3839537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367A-F66F-4E5F-1C43-24DFC702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98D0E31-CBCA-F2D4-A792-CFDE37CCDC0C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7C48DD-78F0-256C-CDA5-559DB424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276932" y="4924335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96714"/>
              </p:ext>
            </p:extLst>
          </p:nvPr>
        </p:nvGraphicFramePr>
        <p:xfrm>
          <a:off x="1908845" y="104012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1930270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129192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1930270" y="175747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1930270" y="211120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129192" y="175466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1930270" y="246492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1930270" y="342900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1930270" y="377308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1930270" y="413346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1930270" y="449383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1930270" y="308491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131377" y="3084913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276932" y="1403749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915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598832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5606</TotalTime>
  <Pages>7</Pages>
  <Words>2720</Words>
  <Characters>0</Characters>
  <Application>Microsoft Office PowerPoint</Application>
  <DocSecurity>0</DocSecurity>
  <PresentationFormat>와이드스크린</PresentationFormat>
  <Lines>0</Lines>
  <Paragraphs>732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3440</cp:revision>
  <dcterms:modified xsi:type="dcterms:W3CDTF">2024-11-14T10:49:37Z</dcterms:modified>
  <cp:version>9.103.97.45139</cp:version>
</cp:coreProperties>
</file>